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75" r:id="rId3"/>
    <p:sldId id="257" r:id="rId4"/>
    <p:sldId id="316" r:id="rId5"/>
    <p:sldId id="310" r:id="rId6"/>
    <p:sldId id="315" r:id="rId7"/>
    <p:sldId id="317" r:id="rId8"/>
    <p:sldId id="318" r:id="rId9"/>
    <p:sldId id="289" r:id="rId10"/>
    <p:sldId id="268" r:id="rId11"/>
    <p:sldId id="319" r:id="rId12"/>
    <p:sldId id="29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4249" autoAdjust="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2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2514600" cy="9906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.VnTime" pitchFamily="34" charset="0"/>
              </a:rPr>
              <a:t>Nh¾c </a:t>
            </a:r>
            <a:r>
              <a:rPr lang="en-US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endParaRPr lang="en-US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90120" name="Picture 8" descr="Untitled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2" t="31126" b="43213"/>
          <a:stretch>
            <a:fillRect/>
          </a:stretch>
        </p:blipFill>
        <p:spPr bwMode="auto">
          <a:xfrm>
            <a:off x="3962400" y="1371600"/>
            <a:ext cx="3585517" cy="4754563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1" name="Picture 9" descr="Untitled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71658" b="17528"/>
          <a:stretch>
            <a:fillRect/>
          </a:stretch>
        </p:blipFill>
        <p:spPr bwMode="auto">
          <a:xfrm>
            <a:off x="409571" y="1371600"/>
            <a:ext cx="3429000" cy="4116387"/>
          </a:xfr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ngoi">
            <a:extLst>
              <a:ext uri="{FF2B5EF4-FFF2-40B4-BE49-F238E27FC236}">
                <a16:creationId xmlns:a16="http://schemas.microsoft.com/office/drawing/2014/main" id="{5A18079B-E3E0-4BED-9E90-CCB7DD98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41"/>
              </a:clrFrom>
              <a:clrTo>
                <a:srgbClr val="FFFE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0058" y="1066800"/>
            <a:ext cx="1828800" cy="2061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>
            <a:extLst>
              <a:ext uri="{FF2B5EF4-FFF2-40B4-BE49-F238E27FC236}">
                <a16:creationId xmlns:a16="http://schemas.microsoft.com/office/drawing/2014/main" id="{EDCD511E-A540-4589-87E5-583D62C3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789"/>
            <a:ext cx="6400800" cy="59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80AC6B-141C-4A06-BFAE-6F249185ED60}"/>
              </a:ext>
            </a:extLst>
          </p:cNvPr>
          <p:cNvSpPr/>
          <p:nvPr/>
        </p:nvSpPr>
        <p:spPr>
          <a:xfrm>
            <a:off x="3479480" y="9906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A934FA-4195-4033-95D4-5B8C9928187D}"/>
              </a:ext>
            </a:extLst>
          </p:cNvPr>
          <p:cNvSpPr/>
          <p:nvPr/>
        </p:nvSpPr>
        <p:spPr>
          <a:xfrm>
            <a:off x="1371600" y="3429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230AB-547D-4F5B-9472-BBC578D0847C}"/>
              </a:ext>
            </a:extLst>
          </p:cNvPr>
          <p:cNvSpPr/>
          <p:nvPr/>
        </p:nvSpPr>
        <p:spPr>
          <a:xfrm>
            <a:off x="3399789" y="591237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4DDCB2-D65B-4FF7-979C-5D768B8F7277}"/>
              </a:ext>
            </a:extLst>
          </p:cNvPr>
          <p:cNvSpPr/>
          <p:nvPr/>
        </p:nvSpPr>
        <p:spPr>
          <a:xfrm>
            <a:off x="5486400" y="3429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5E0730-CC97-4385-A99D-B4933EEFB8AD}"/>
              </a:ext>
            </a:extLst>
          </p:cNvPr>
          <p:cNvSpPr/>
          <p:nvPr/>
        </p:nvSpPr>
        <p:spPr>
          <a:xfrm>
            <a:off x="4492308" y="2286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43487-2802-4BA4-B7E3-9F71B0A89353}"/>
              </a:ext>
            </a:extLst>
          </p:cNvPr>
          <p:cNvSpPr/>
          <p:nvPr/>
        </p:nvSpPr>
        <p:spPr>
          <a:xfrm>
            <a:off x="5546248" y="911902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08D84-DFB4-471D-B5F3-5E3C1ABAD244}"/>
              </a:ext>
            </a:extLst>
          </p:cNvPr>
          <p:cNvSpPr/>
          <p:nvPr/>
        </p:nvSpPr>
        <p:spPr>
          <a:xfrm>
            <a:off x="7162800" y="4953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8C55B5-9E46-42CB-9BF3-82FE07C0C62E}"/>
              </a:ext>
            </a:extLst>
          </p:cNvPr>
          <p:cNvSpPr/>
          <p:nvPr/>
        </p:nvSpPr>
        <p:spPr>
          <a:xfrm>
            <a:off x="5546247" y="54864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57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>
            <a:extLst>
              <a:ext uri="{FF2B5EF4-FFF2-40B4-BE49-F238E27FC236}">
                <a16:creationId xmlns:a16="http://schemas.microsoft.com/office/drawing/2014/main" id="{EDCD511E-A540-4589-87E5-583D62C3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789"/>
            <a:ext cx="6400800" cy="59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861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u hoa A kieu 2">
            <a:hlinkClick r:id="" action="ppaction://media"/>
            <a:extLst>
              <a:ext uri="{FF2B5EF4-FFF2-40B4-BE49-F238E27FC236}">
                <a16:creationId xmlns:a16="http://schemas.microsoft.com/office/drawing/2014/main" id="{547869EC-9638-4F4E-87A2-52E27DA3B139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57200"/>
            <a:ext cx="8382000" cy="5848528"/>
          </a:xfrm>
        </p:spPr>
      </p:pic>
    </p:spTree>
    <p:extLst>
      <p:ext uri="{BB962C8B-B14F-4D97-AF65-F5344CB8AC3E}">
        <p14:creationId xmlns:p14="http://schemas.microsoft.com/office/powerpoint/2010/main" val="116321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>
            <a:extLst>
              <a:ext uri="{FF2B5EF4-FFF2-40B4-BE49-F238E27FC236}">
                <a16:creationId xmlns:a16="http://schemas.microsoft.com/office/drawing/2014/main" id="{EDCD511E-A540-4589-87E5-583D62C3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789"/>
            <a:ext cx="6400800" cy="59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80AC6B-141C-4A06-BFAE-6F249185ED60}"/>
              </a:ext>
            </a:extLst>
          </p:cNvPr>
          <p:cNvSpPr/>
          <p:nvPr/>
        </p:nvSpPr>
        <p:spPr>
          <a:xfrm>
            <a:off x="3479480" y="9906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A934FA-4195-4033-95D4-5B8C9928187D}"/>
              </a:ext>
            </a:extLst>
          </p:cNvPr>
          <p:cNvSpPr/>
          <p:nvPr/>
        </p:nvSpPr>
        <p:spPr>
          <a:xfrm>
            <a:off x="1371600" y="3429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230AB-547D-4F5B-9472-BBC578D0847C}"/>
              </a:ext>
            </a:extLst>
          </p:cNvPr>
          <p:cNvSpPr/>
          <p:nvPr/>
        </p:nvSpPr>
        <p:spPr>
          <a:xfrm>
            <a:off x="3399789" y="591237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4DDCB2-D65B-4FF7-979C-5D768B8F7277}"/>
              </a:ext>
            </a:extLst>
          </p:cNvPr>
          <p:cNvSpPr/>
          <p:nvPr/>
        </p:nvSpPr>
        <p:spPr>
          <a:xfrm>
            <a:off x="5486400" y="3429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5E0730-CC97-4385-A99D-B4933EEFB8AD}"/>
              </a:ext>
            </a:extLst>
          </p:cNvPr>
          <p:cNvSpPr/>
          <p:nvPr/>
        </p:nvSpPr>
        <p:spPr>
          <a:xfrm>
            <a:off x="4492308" y="2286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43487-2802-4BA4-B7E3-9F71B0A89353}"/>
              </a:ext>
            </a:extLst>
          </p:cNvPr>
          <p:cNvSpPr/>
          <p:nvPr/>
        </p:nvSpPr>
        <p:spPr>
          <a:xfrm>
            <a:off x="5546248" y="911902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A08D84-DFB4-471D-B5F3-5E3C1ABAD244}"/>
              </a:ext>
            </a:extLst>
          </p:cNvPr>
          <p:cNvSpPr/>
          <p:nvPr/>
        </p:nvSpPr>
        <p:spPr>
          <a:xfrm>
            <a:off x="7162800" y="49530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8C55B5-9E46-42CB-9BF3-82FE07C0C62E}"/>
              </a:ext>
            </a:extLst>
          </p:cNvPr>
          <p:cNvSpPr/>
          <p:nvPr/>
        </p:nvSpPr>
        <p:spPr>
          <a:xfrm>
            <a:off x="5546247" y="5486400"/>
            <a:ext cx="159383" cy="1948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207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9DC-A204-4A6D-8136-0B3E96C7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A6D82F-45CB-44A2-A642-D9AA75FE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9" r="29166" b="11358"/>
          <a:stretch/>
        </p:blipFill>
        <p:spPr bwMode="auto">
          <a:xfrm>
            <a:off x="304800" y="90768"/>
            <a:ext cx="8229600" cy="661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63920E-08D2-4A42-97ED-DF6DF36A6056}"/>
              </a:ext>
            </a:extLst>
          </p:cNvPr>
          <p:cNvSpPr/>
          <p:nvPr/>
        </p:nvSpPr>
        <p:spPr>
          <a:xfrm>
            <a:off x="838200" y="4462462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Kết quả hình ảnh cho An Lão">
            <a:extLst>
              <a:ext uri="{FF2B5EF4-FFF2-40B4-BE49-F238E27FC236}">
                <a16:creationId xmlns:a16="http://schemas.microsoft.com/office/drawing/2014/main" id="{CF244F3E-F218-49D8-AFCC-B6AA42CD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75005"/>
            <a:ext cx="4953000" cy="36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3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63920E-08D2-4A42-97ED-DF6DF36A6056}"/>
              </a:ext>
            </a:extLst>
          </p:cNvPr>
          <p:cNvSpPr/>
          <p:nvPr/>
        </p:nvSpPr>
        <p:spPr>
          <a:xfrm>
            <a:off x="354143" y="4670424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</a:rPr>
              <a:t>Ai Cập</a:t>
            </a:r>
            <a:r>
              <a:rPr lang="vi-VN" sz="3200" dirty="0">
                <a:solidFill>
                  <a:srgbClr val="0000FF"/>
                </a:solidFill>
              </a:rPr>
              <a:t> ( tiếng Ả Rập : tên chính thức là nước Cộng hòa Ả Rập </a:t>
            </a:r>
            <a:r>
              <a:rPr lang="vi-VN" sz="3200" b="1" dirty="0">
                <a:solidFill>
                  <a:srgbClr val="0000FF"/>
                </a:solidFill>
              </a:rPr>
              <a:t>Ai Cập</a:t>
            </a:r>
            <a:r>
              <a:rPr lang="vi-VN" sz="3200" dirty="0">
                <a:solidFill>
                  <a:srgbClr val="0000FF"/>
                </a:solidFill>
              </a:rPr>
              <a:t>, là một quốc gia liên lục địa có phần lớn lãnh thổ nằm tại Bắc Phi, cùng với bán đảo Sinai thuộc Tây Á. </a:t>
            </a:r>
            <a:r>
              <a:rPr lang="vi-VN" sz="3200" b="1" dirty="0">
                <a:solidFill>
                  <a:srgbClr val="0000FF"/>
                </a:solidFill>
              </a:rPr>
              <a:t>Ai Cập</a:t>
            </a:r>
            <a:r>
              <a:rPr lang="vi-VN" sz="3200" dirty="0">
                <a:solidFill>
                  <a:srgbClr val="0000FF"/>
                </a:solidFill>
              </a:rPr>
              <a:t> ..</a:t>
            </a:r>
            <a:endParaRPr lang="en-US" sz="32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ết quả hình ảnh cho Ai Cập">
            <a:extLst>
              <a:ext uri="{FF2B5EF4-FFF2-40B4-BE49-F238E27FC236}">
                <a16:creationId xmlns:a16="http://schemas.microsoft.com/office/drawing/2014/main" id="{98536F4D-A8DB-4D9D-AD46-974957F8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5" y="125473"/>
            <a:ext cx="7878369" cy="44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63920E-08D2-4A42-97ED-DF6DF36A6056}"/>
              </a:ext>
            </a:extLst>
          </p:cNvPr>
          <p:cNvSpPr/>
          <p:nvPr/>
        </p:nvSpPr>
        <p:spPr>
          <a:xfrm>
            <a:off x="685800" y="2057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solidFill>
                <a:srgbClr val="0000FF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9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0049-FE2A-4E06-A251-864CE094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"/>
            <a:ext cx="3048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Xem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vở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mẫu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40038-7D64-4731-B0B1-F8FEC7EE15F5}"/>
              </a:ext>
            </a:extLst>
          </p:cNvPr>
          <p:cNvSpPr/>
          <p:nvPr/>
        </p:nvSpPr>
        <p:spPr>
          <a:xfrm>
            <a:off x="3048000" y="289560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677F2-EC74-4A7C-98D4-4FE232C3CC59}"/>
              </a:ext>
            </a:extLst>
          </p:cNvPr>
          <p:cNvSpPr/>
          <p:nvPr/>
        </p:nvSpPr>
        <p:spPr>
          <a:xfrm>
            <a:off x="2895600" y="3186332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9DD8C-DC07-417E-ADA2-A93A8F083616}"/>
              </a:ext>
            </a:extLst>
          </p:cNvPr>
          <p:cNvSpPr/>
          <p:nvPr/>
        </p:nvSpPr>
        <p:spPr>
          <a:xfrm>
            <a:off x="3200400" y="313006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D2D68-8BEB-4378-A046-8B8E9DC7120E}"/>
              </a:ext>
            </a:extLst>
          </p:cNvPr>
          <p:cNvSpPr/>
          <p:nvPr/>
        </p:nvSpPr>
        <p:spPr>
          <a:xfrm>
            <a:off x="3124200" y="3124200"/>
            <a:ext cx="3276600" cy="13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F313C8-25DD-4AFC-BB2B-3E0D206A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3962400" cy="584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6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câu&amp;quot;&quot;/&gt;&lt;property id=&quot;20307&quot; value=&quot;259&quot;/&gt;&lt;/object&gt;&lt;object type=&quot;3&quot; unique_id=&quot;10054&quot;&gt;&lt;property id=&quot;20148&quot; value=&quot;5&quot;/&gt;&lt;property id=&quot;20300&quot; value=&quot;Slide 2 - &amp;quot;&amp;#x0D;&amp;#x0A;Câu 1: Có chuyện gì đã xảy ra ở lớp học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3 - &amp;quot;Câu 2: Cô giáo yêu cầu cả lớp làm gì?&amp;quot;&quot;/&gt;&lt;property id=&quot;20307&quot; value=&quot;261&quot;/&gt;&lt;/object&gt;&lt;object type=&quot;3&quot; unique_id=&quot;10126&quot;&gt;&lt;property id=&quot;20148&quot; value=&quot;5&quot;/&gt;&lt;property id=&quot;20300&quot; value=&quot;Slide 4 - &amp;quot;Câu 3: Cô giáo yêu cầu cả lớp làm gì?&amp;quot;&quot;/&gt;&lt;property id=&quot;20307&quot; value=&quot;262&quot;/&gt;&lt;/object&gt;&lt;object type=&quot;3&quot; unique_id=&quot;10145&quot;&gt;&lt;property id=&quot;20148&quot; value=&quot;5&quot;/&gt;&lt;property id=&quot;20300&quot; value=&quot;Slide 5 - &amp;quot;Hoạt động thực hành&amp;quot;&quot;/&gt;&lt;property id=&quot;20307&quot; value=&quot;264&quot;/&gt;&lt;/object&gt;&lt;object type=&quot;3&quot; unique_id=&quot;10146&quot;&gt;&lt;property id=&quot;20148&quot; value=&quot;5&quot;/&gt;&lt;property id=&quot;20300&quot; value=&quot;Slide 6 - &amp;quot;Hoạt động thực hành&amp;quot;&quot;/&gt;&lt;property id=&quot;20307&quot; value=&quot;265&quot;/&gt;&lt;/object&gt;&lt;object type=&quot;3&quot; unique_id=&quot;10147&quot;&gt;&lt;property id=&quot;20148&quot; value=&quot;5&quot;/&gt;&lt;property id=&quot;20300&quot; value=&quot;Slide 7&quot;/&gt;&lt;property id=&quot;20307&quot; value=&quot;263&quot;/&gt;&lt;/object&gt;&lt;object type=&quot;3&quot; unique_id=&quot;10238&quot;&gt;&lt;property id=&quot;20148&quot; value=&quot;5&quot;/&gt;&lt;property id=&quot;20300&quot; value=&quot;Slide 8&quot;/&gt;&lt;property id=&quot;20307&quot; value=&quot;269&quot;/&gt;&lt;/object&gt;&lt;object type=&quot;3&quot; unique_id=&quot;10239&quot;&gt;&lt;property id=&quot;20148&quot; value=&quot;5&quot;/&gt;&lt;property id=&quot;20300&quot; value=&quot;Slide 9&quot;/&gt;&lt;property id=&quot;20307&quot; value=&quot;267&quot;/&gt;&lt;/object&gt;&lt;object type=&quot;3&quot; unique_id=&quot;10240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47</Words>
  <Application>Microsoft Office PowerPoint</Application>
  <PresentationFormat>On-screen Show (4:3)</PresentationFormat>
  <Paragraphs>11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vở mẫu </vt:lpstr>
      <vt:lpstr>Nh¾c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113</cp:revision>
  <dcterms:created xsi:type="dcterms:W3CDTF">2015-08-23T07:55:17Z</dcterms:created>
  <dcterms:modified xsi:type="dcterms:W3CDTF">2018-03-27T14:28:15Z</dcterms:modified>
</cp:coreProperties>
</file>